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èle Meyer" initials="MM" lastIdx="1" clrIdx="0">
    <p:extLst>
      <p:ext uri="{19B8F6BF-5375-455C-9EA6-DF929625EA0E}">
        <p15:presenceInfo xmlns:p15="http://schemas.microsoft.com/office/powerpoint/2012/main" userId="8350bb56a69d60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F346"/>
    <a:srgbClr val="0DF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186" y="108"/>
      </p:cViewPr>
      <p:guideLst>
        <p:guide orient="horz" pos="3121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5130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221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8960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8529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0069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2667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8263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0004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2935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144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4969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DE23-8D56-4B20-BE0E-B8298614F0BE}" type="datetimeFigureOut">
              <a:rPr lang="fr-CH" smtClean="0"/>
              <a:t>16.05.2025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4067E-574D-4C21-ACCD-CE2E67F94AA0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138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ena-egg9@bluewin.ch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87353-5069-2068-9CA9-91E5910EC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74A9EE4-E89D-C728-472A-6DD3E533B477}"/>
              </a:ext>
            </a:extLst>
          </p:cNvPr>
          <p:cNvSpPr/>
          <p:nvPr/>
        </p:nvSpPr>
        <p:spPr>
          <a:xfrm>
            <a:off x="647700" y="1533123"/>
            <a:ext cx="5524500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CH" sz="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H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CH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AUX SENIORS DE PREVERENGES</a:t>
            </a:r>
            <a:endParaRPr lang="fr-CH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CH" sz="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H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F50FA0-0804-1454-AAD6-7D6E28DB1006}"/>
              </a:ext>
            </a:extLst>
          </p:cNvPr>
          <p:cNvSpPr/>
          <p:nvPr/>
        </p:nvSpPr>
        <p:spPr>
          <a:xfrm>
            <a:off x="691619" y="2384870"/>
            <a:ext cx="5524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2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Mardi 10 juin </a:t>
            </a:r>
            <a:r>
              <a:rPr lang="fr-CH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11 h 45 au</a:t>
            </a:r>
          </a:p>
          <a:p>
            <a:pPr algn="ctr"/>
            <a:r>
              <a:rPr lang="fr-CH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Restaurant de la Plage</a:t>
            </a:r>
            <a:endParaRPr lang="fr-CH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C68AE9B-3038-3C2D-39B8-43C5AA01AF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957" y="187505"/>
            <a:ext cx="1619885" cy="10655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F4AD7E-4C7B-21CC-770F-9054351D6EC2}"/>
              </a:ext>
            </a:extLst>
          </p:cNvPr>
          <p:cNvSpPr/>
          <p:nvPr/>
        </p:nvSpPr>
        <p:spPr>
          <a:xfrm>
            <a:off x="396020" y="3290036"/>
            <a:ext cx="60278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DE BISTROT</a:t>
            </a:r>
          </a:p>
          <a:p>
            <a:r>
              <a:rPr lang="fr-CH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Entrée 1  :	Salade </a:t>
            </a:r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mêlée</a:t>
            </a:r>
            <a:b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Entrée 2 :   	Tarte tatin aux endives</a:t>
            </a:r>
          </a:p>
          <a:p>
            <a:r>
              <a:rPr lang="fr-CH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</a:t>
            </a: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 :		</a:t>
            </a:r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Rosbif, frites, sauce tartare</a:t>
            </a:r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H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</a:t>
            </a: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:		Fritu</a:t>
            </a:r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 de petits poissons du lac, frites, 				sauce tartare                                                     </a:t>
            </a:r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CH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Dessert 1 :	</a:t>
            </a:r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Tarte aux fruits maison</a:t>
            </a:r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Dessert 2 :	Une boule de glace</a:t>
            </a:r>
          </a:p>
          <a:p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fr-CH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Prix du menu : Fr. 23.  ̶  /  Dessert 5. ̶  / plus boissons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23310BB-C468-FA15-1838-7F36050582C3}"/>
              </a:ext>
            </a:extLst>
          </p:cNvPr>
          <p:cNvSpPr txBox="1"/>
          <p:nvPr/>
        </p:nvSpPr>
        <p:spPr>
          <a:xfrm>
            <a:off x="691619" y="7039790"/>
            <a:ext cx="5524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Venez nombreux !</a:t>
            </a:r>
          </a:p>
          <a:p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Inscrivez-vous jusqu’au </a:t>
            </a:r>
            <a:r>
              <a:rPr lang="fr-CH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vendredi </a:t>
            </a:r>
            <a:r>
              <a:rPr lang="fr-CH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précédent </a:t>
            </a:r>
            <a:r>
              <a:rPr lang="fr-CH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auprès de Verena Eggenberger.</a:t>
            </a:r>
          </a:p>
          <a:p>
            <a:endParaRPr lang="fr-CH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Téléphone 021 701 38 57 ou 079 703 95 92.</a:t>
            </a: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Courriel : </a:t>
            </a: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verena</a:t>
            </a:r>
            <a:r>
              <a:rPr lang="fr-CH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-</a:t>
            </a: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egg9@bluewin.ch</a:t>
            </a:r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CH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nous réjouissons de vous y rencontrer.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466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Format A4 (210 x 297 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Michèle Meyer</dc:creator>
  <cp:lastModifiedBy>Marielle Bartolucci</cp:lastModifiedBy>
  <cp:revision>79</cp:revision>
  <cp:lastPrinted>2025-05-14T15:42:54Z</cp:lastPrinted>
  <dcterms:created xsi:type="dcterms:W3CDTF">2017-01-25T13:23:57Z</dcterms:created>
  <dcterms:modified xsi:type="dcterms:W3CDTF">2025-05-16T08:06:01Z</dcterms:modified>
</cp:coreProperties>
</file>